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68" r:id="rId4"/>
    <p:sldId id="258" r:id="rId5"/>
    <p:sldId id="270" r:id="rId6"/>
    <p:sldId id="271" r:id="rId7"/>
    <p:sldId id="272" r:id="rId8"/>
    <p:sldId id="273" r:id="rId9"/>
    <p:sldId id="274" r:id="rId10"/>
    <p:sldId id="267" r:id="rId11"/>
    <p:sldId id="269" r:id="rId12"/>
    <p:sldId id="259" r:id="rId13"/>
    <p:sldId id="260" r:id="rId14"/>
    <p:sldId id="261" r:id="rId15"/>
    <p:sldId id="262" r:id="rId16"/>
    <p:sldId id="263" r:id="rId17"/>
    <p:sldId id="264" r:id="rId18"/>
    <p:sldId id="265" r:id="rId19"/>
    <p:sldId id="266" r:id="rId20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778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0664F4-435B-4BC4-BC49-2FA3E69AAF71}" type="datetimeFigureOut">
              <a:rPr lang="fr-FR" smtClean="0"/>
              <a:t>03/02/2023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BE8E23-2CE5-48C5-8361-0127D4A81F0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445644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BE8E23-2CE5-48C5-8361-0127D4A81F0B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970248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Reformulation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BE8E23-2CE5-48C5-8361-0127D4A81F0B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232856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BE8E23-2CE5-48C5-8361-0127D4A81F0B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868057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ADCE261-AB53-DA72-1860-8387C58CCE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E8160B94-D7D5-D81B-CD6C-43DEB440E9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8059383-5B15-E3C9-7979-766CB21F10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6B55F1-0224-41BE-A191-5899CEACBD02}" type="datetimeFigureOut">
              <a:rPr lang="fr-FR" smtClean="0"/>
              <a:t>03/02/2023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E03C398-F972-E99D-0D87-79AD329FF0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4AD2793-372D-D205-CB24-A63BD082D1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6AEB-8316-4C84-8D10-9ABD21FA55F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037413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A7D7850-92E5-6950-A0E0-28F939319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A0E45437-B0A7-DBE3-8A1C-EF7DC33B10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C8112AF-36AD-DB06-1E2C-A12D34EBE5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6B55F1-0224-41BE-A191-5899CEACBD02}" type="datetimeFigureOut">
              <a:rPr lang="fr-FR" smtClean="0"/>
              <a:t>03/02/2023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C84F069-8954-870E-DB43-3B5860820E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1E1E42C-B7CC-924C-9ADB-91CEC6DFE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6AEB-8316-4C84-8D10-9ABD21FA55F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570051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640480C2-CB4B-A044-8FCA-6BF2E8787F6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5ECCECD2-2301-AF78-0BB1-3B1CC57D5F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322049D-C773-CD6E-60D0-C5997A963F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6B55F1-0224-41BE-A191-5899CEACBD02}" type="datetimeFigureOut">
              <a:rPr lang="fr-FR" smtClean="0"/>
              <a:t>03/02/2023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F8D7664-84DE-58C4-02DC-0E399657B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913542E-9806-7892-CCC6-38A4686C0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6AEB-8316-4C84-8D10-9ABD21FA55F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613496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4EBA355-2A8D-FAC7-D8BB-6D8979CE0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5742CB1-5F23-B976-1527-997BCD4771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F556EC7-4830-8F4F-1F6B-BC592AC885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6B55F1-0224-41BE-A191-5899CEACBD02}" type="datetimeFigureOut">
              <a:rPr lang="fr-FR" smtClean="0"/>
              <a:t>03/02/2023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84E910F-EECC-3094-1F48-DC00DF3959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B3DB231-6D9E-1B1B-02C8-ECE2763091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6AEB-8316-4C84-8D10-9ABD21FA55F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446076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8410A5A-0671-FAAE-A2A2-80B324BCEB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DE1BE99-D4E2-418D-E957-07943E33A2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02A6047-63F2-AA30-331C-669397A43A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6B55F1-0224-41BE-A191-5899CEACBD02}" type="datetimeFigureOut">
              <a:rPr lang="fr-FR" smtClean="0"/>
              <a:t>03/02/2023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6A2A768-C603-E884-9159-5D05D05598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D1FB46D-886F-3692-AC56-69F49A7F1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6AEB-8316-4C84-8D10-9ABD21FA55F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903381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C716AC2-BA0E-DBE4-D0A7-217CC4741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B16CBA1-BE60-A16A-C49A-73E24A987E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4E870287-5456-B742-90ED-7D7C63A997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BA2F8AA1-AF1C-0D73-37BA-4420C8A563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6B55F1-0224-41BE-A191-5899CEACBD02}" type="datetimeFigureOut">
              <a:rPr lang="fr-FR" smtClean="0"/>
              <a:t>03/02/2023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F187B39-86CC-AC1C-2018-DF531D86E2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D3586E1-7737-6638-86AA-8EFB60421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6AEB-8316-4C84-8D10-9ABD21FA55F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55684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06566C4-0DA8-BFD3-7E56-4C72C0ECAC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9BF6779-54FE-AC59-3CC4-9DD40C5849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246D9B3-D336-3ECE-D13A-7439B93C07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6F1A348A-FE0E-3CD8-174E-C4E143030C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E6D41F05-8BF6-186E-0AD0-9F5B15C579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777F2858-FC89-97B7-10E4-1C193AA07C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6B55F1-0224-41BE-A191-5899CEACBD02}" type="datetimeFigureOut">
              <a:rPr lang="fr-FR" smtClean="0"/>
              <a:t>03/02/2023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2D3673F3-4D1A-954F-54C2-1F2BAAB630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6CB32C04-6B4D-E70B-5D39-FE3A6C425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6AEB-8316-4C84-8D10-9ABD21FA55F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521646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0465733-B17A-1EF7-7DE6-C150C75DA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9D4BBE0B-B189-6428-9355-9106A14875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6B55F1-0224-41BE-A191-5899CEACBD02}" type="datetimeFigureOut">
              <a:rPr lang="fr-FR" smtClean="0"/>
              <a:t>03/02/2023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44032824-FDA5-401B-8363-CAF311B53F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0A2C112-DBE7-CDDD-03EB-8EE030E8C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6AEB-8316-4C84-8D10-9ABD21FA55F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919254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24DF2915-D3D9-83F0-A8A4-5BE5229B2C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6B55F1-0224-41BE-A191-5899CEACBD02}" type="datetimeFigureOut">
              <a:rPr lang="fr-FR" smtClean="0"/>
              <a:t>03/02/2023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2B50E0C2-A13E-FFFE-B84B-9A6EE480B5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CC04F02-07FE-F59A-34A6-340FC625CF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6AEB-8316-4C84-8D10-9ABD21FA55F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133129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696F10D-C156-C8E4-7A60-E524B8D375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1903345-24E7-E83F-DD34-9699702C94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B0C1539D-46EF-73C3-AC05-308CA3AC1E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1A51113B-2FD8-405D-F92E-D432294AAD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6B55F1-0224-41BE-A191-5899CEACBD02}" type="datetimeFigureOut">
              <a:rPr lang="fr-FR" smtClean="0"/>
              <a:t>03/02/2023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7B274997-CCE2-B11C-62FB-38F656266D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B822837-8564-AE05-DA45-E9152B5F7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6AEB-8316-4C84-8D10-9ABD21FA55F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061747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0B1F748-63C1-E521-9D33-40A7A5B8E1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D3C55706-5EF6-4F49-9581-5B488BC13F2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ECB3977C-6D1F-724F-F5D5-65A8FD13EC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63A0A32-AE2D-F498-A5A1-F62981718E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6B55F1-0224-41BE-A191-5899CEACBD02}" type="datetimeFigureOut">
              <a:rPr lang="fr-FR" smtClean="0"/>
              <a:t>03/02/2023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E1228C31-6091-4077-31A2-8FDF448754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20A2F56-7CDA-674C-7908-0B6405B465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6AEB-8316-4C84-8D10-9ABD21FA55F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226914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49E69E7D-DB18-4472-873C-C4E1F5F83C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1B11BF7-6D31-4EDE-62EE-492EE1E9B9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5F272D0-D68D-7B99-1EA1-C4886611BD1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6B55F1-0224-41BE-A191-5899CEACBD02}" type="datetimeFigureOut">
              <a:rPr lang="fr-FR" smtClean="0"/>
              <a:t>03/02/2023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8BDF48E-DD90-BEC8-6C61-C4F0EBF78C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A6D9481-7498-4D59-0A67-E4AF3EACEC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B56AEB-8316-4C84-8D10-9ABD21FA55F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861116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gif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HutchAlpha/iframebattlefx-Advance-Wars" TargetMode="External"/><Relationship Id="rId3" Type="http://schemas.openxmlformats.org/officeDocument/2006/relationships/oleObject" Target="../embeddings/oleObject1.bin"/><Relationship Id="rId7" Type="http://schemas.openxmlformats.org/officeDocument/2006/relationships/hyperlink" Target="https://trello.com/b/4AAijPFo/iframebattlex-quentin-boisset-advance-wars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figma.com/file/Fptpks2GM60yrwBlsZX4li/IFrameBattleX-Quentin-BOISSET-Advance-Wars?node-id=0%3A1&amp;t=eCLWMQkixlyDTV7B-0" TargetMode="External"/><Relationship Id="rId11" Type="http://schemas.openxmlformats.org/officeDocument/2006/relationships/image" Target="../media/image8.gif"/><Relationship Id="rId5" Type="http://schemas.openxmlformats.org/officeDocument/2006/relationships/image" Target="../media/image5.jpeg"/><Relationship Id="rId10" Type="http://schemas.openxmlformats.org/officeDocument/2006/relationships/image" Target="../media/image7.png"/><Relationship Id="rId4" Type="http://schemas.openxmlformats.org/officeDocument/2006/relationships/image" Target="../media/image4.wmf"/><Relationship Id="rId9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aga] Advance Wars | Hooper.fr">
            <a:extLst>
              <a:ext uri="{FF2B5EF4-FFF2-40B4-BE49-F238E27FC236}">
                <a16:creationId xmlns:a16="http://schemas.microsoft.com/office/drawing/2014/main" id="{EF569F6B-5C71-36BB-507D-5F0246738C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08" r="1748"/>
          <a:stretch/>
        </p:blipFill>
        <p:spPr bwMode="auto">
          <a:xfrm>
            <a:off x="20" y="584909"/>
            <a:ext cx="5718616" cy="5509675"/>
          </a:xfrm>
          <a:custGeom>
            <a:avLst/>
            <a:gdLst/>
            <a:ahLst/>
            <a:cxnLst/>
            <a:rect l="l" t="t" r="r" b="b"/>
            <a:pathLst>
              <a:path w="5718636" h="5509675">
                <a:moveTo>
                  <a:pt x="0" y="0"/>
                </a:moveTo>
                <a:lnTo>
                  <a:pt x="2672821" y="0"/>
                </a:lnTo>
                <a:lnTo>
                  <a:pt x="2673116" y="639"/>
                </a:lnTo>
                <a:lnTo>
                  <a:pt x="3175662" y="639"/>
                </a:lnTo>
                <a:lnTo>
                  <a:pt x="5718636" y="5509675"/>
                </a:lnTo>
                <a:lnTo>
                  <a:pt x="502842" y="5509675"/>
                </a:lnTo>
                <a:lnTo>
                  <a:pt x="502842" y="5509036"/>
                </a:lnTo>
                <a:lnTo>
                  <a:pt x="0" y="5509036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9" name="Freeform: Shape 1030">
            <a:extLst>
              <a:ext uri="{FF2B5EF4-FFF2-40B4-BE49-F238E27FC236}">
                <a16:creationId xmlns:a16="http://schemas.microsoft.com/office/drawing/2014/main" id="{17CDB40A-75BB-4498-A20B-59C3984A3A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842619" y="585526"/>
            <a:ext cx="8349381" cy="5509038"/>
          </a:xfrm>
          <a:custGeom>
            <a:avLst/>
            <a:gdLst>
              <a:gd name="connsiteX0" fmla="*/ 0 w 8349381"/>
              <a:gd name="connsiteY0" fmla="*/ 0 h 5509038"/>
              <a:gd name="connsiteX1" fmla="*/ 8349381 w 8349381"/>
              <a:gd name="connsiteY1" fmla="*/ 0 h 5509038"/>
              <a:gd name="connsiteX2" fmla="*/ 5806407 w 8349381"/>
              <a:gd name="connsiteY2" fmla="*/ 5509038 h 5509038"/>
              <a:gd name="connsiteX3" fmla="*/ 0 w 8349381"/>
              <a:gd name="connsiteY3" fmla="*/ 5509038 h 550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49381" h="5509038">
                <a:moveTo>
                  <a:pt x="0" y="0"/>
                </a:moveTo>
                <a:lnTo>
                  <a:pt x="8349381" y="0"/>
                </a:lnTo>
                <a:lnTo>
                  <a:pt x="5806407" y="5509038"/>
                </a:lnTo>
                <a:lnTo>
                  <a:pt x="0" y="550903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9248334A-BA15-72D2-2F77-606D364B13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86272" y="3651047"/>
            <a:ext cx="5370576" cy="911117"/>
          </a:xfrm>
        </p:spPr>
        <p:txBody>
          <a:bodyPr>
            <a:normAutofit/>
          </a:bodyPr>
          <a:lstStyle/>
          <a:p>
            <a:pPr algn="l"/>
            <a:r>
              <a:rPr lang="fr-FR" sz="2000">
                <a:solidFill>
                  <a:srgbClr val="FFFFFF"/>
                </a:solidFill>
              </a:rPr>
              <a:t>Advance Wars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BB3E7E1-F9FE-D338-484B-1B3A460327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73747" y="1408814"/>
            <a:ext cx="5683102" cy="2235277"/>
          </a:xfrm>
        </p:spPr>
        <p:txBody>
          <a:bodyPr>
            <a:normAutofit/>
          </a:bodyPr>
          <a:lstStyle/>
          <a:p>
            <a:pPr algn="l"/>
            <a:r>
              <a:rPr lang="fr-FR" sz="5400">
                <a:solidFill>
                  <a:srgbClr val="FFFFFF"/>
                </a:solidFill>
              </a:rPr>
              <a:t>Projet IframeBattleFx</a:t>
            </a:r>
          </a:p>
        </p:txBody>
      </p:sp>
    </p:spTree>
    <p:extLst>
      <p:ext uri="{BB962C8B-B14F-4D97-AF65-F5344CB8AC3E}">
        <p14:creationId xmlns:p14="http://schemas.microsoft.com/office/powerpoint/2010/main" val="18425613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DAF68A0-DF0C-B569-CCE4-03EF1E578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Quelques chiffres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E8163285-2CA0-5471-20C0-6480C4479ECC}"/>
              </a:ext>
            </a:extLst>
          </p:cNvPr>
          <p:cNvSpPr txBox="1"/>
          <p:nvPr/>
        </p:nvSpPr>
        <p:spPr>
          <a:xfrm>
            <a:off x="973394" y="1848465"/>
            <a:ext cx="691207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Nous avons fait :</a:t>
            </a:r>
          </a:p>
          <a:p>
            <a:r>
              <a:rPr lang="fr-FR" dirty="0"/>
              <a:t>427 h sur 60 J de cours</a:t>
            </a:r>
          </a:p>
          <a:p>
            <a:endParaRPr lang="fr-FR" dirty="0"/>
          </a:p>
          <a:p>
            <a:r>
              <a:rPr lang="fr-FR" dirty="0"/>
              <a:t>En entreprise indépendant, je dirait:</a:t>
            </a:r>
          </a:p>
          <a:p>
            <a:r>
              <a:rPr lang="fr-FR" dirty="0"/>
              <a:t>35 h pour 15 Jours de 7 h</a:t>
            </a:r>
          </a:p>
          <a:p>
            <a:endParaRPr lang="fr-FR" dirty="0"/>
          </a:p>
          <a:p>
            <a:r>
              <a:rPr lang="fr-FR" dirty="0"/>
              <a:t>Paye fictif de 20€/h</a:t>
            </a:r>
          </a:p>
          <a:p>
            <a:r>
              <a:rPr lang="fr-FR" dirty="0"/>
              <a:t>Charges 10€/h</a:t>
            </a:r>
          </a:p>
          <a:p>
            <a:r>
              <a:rPr lang="fr-FR" b="1" dirty="0"/>
              <a:t>Total 30€/h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7F025A0F-BD4B-42EE-76CF-D832E7FB4FFA}"/>
              </a:ext>
            </a:extLst>
          </p:cNvPr>
          <p:cNvSpPr txBox="1"/>
          <p:nvPr/>
        </p:nvSpPr>
        <p:spPr>
          <a:xfrm>
            <a:off x="5604387" y="2084439"/>
            <a:ext cx="3588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12 810 €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4C6D1095-FEA3-12AF-6DA9-4400FA629198}"/>
              </a:ext>
            </a:extLst>
          </p:cNvPr>
          <p:cNvSpPr txBox="1"/>
          <p:nvPr/>
        </p:nvSpPr>
        <p:spPr>
          <a:xfrm>
            <a:off x="5604387" y="3688823"/>
            <a:ext cx="3588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1 050 €</a:t>
            </a:r>
          </a:p>
        </p:txBody>
      </p:sp>
      <p:pic>
        <p:nvPicPr>
          <p:cNvPr id="1026" name="Picture 2" descr="Money GIFs | Tenor">
            <a:extLst>
              <a:ext uri="{FF2B5EF4-FFF2-40B4-BE49-F238E27FC236}">
                <a16:creationId xmlns:a16="http://schemas.microsoft.com/office/drawing/2014/main" id="{3197DE0C-7E84-D6AC-CBDD-38A6EEE4D2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4467" y="1690688"/>
            <a:ext cx="4007211" cy="300540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85266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C6656A6-4E6C-E5A7-E488-21B8A378DA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Présentation formateur</a:t>
            </a:r>
          </a:p>
        </p:txBody>
      </p:sp>
      <p:pic>
        <p:nvPicPr>
          <p:cNvPr id="2050" name="Picture 2" descr="Formations professionnelles, ce que les outils ludo-pédagogiques apportent  aux formateurs | by nod-A | Makestorming | Medium">
            <a:extLst>
              <a:ext uri="{FF2B5EF4-FFF2-40B4-BE49-F238E27FC236}">
                <a16:creationId xmlns:a16="http://schemas.microsoft.com/office/drawing/2014/main" id="{DCF53E83-24A9-83FE-F07E-92303F9BFD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77316" y="1522459"/>
            <a:ext cx="6780700" cy="3810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84160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BEC1954-5FF4-CC2A-B3B8-D58C586DDE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Développement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1FAFB25E-647C-B6E7-A937-A1A1EC8193B2}"/>
              </a:ext>
            </a:extLst>
          </p:cNvPr>
          <p:cNvSpPr txBox="1"/>
          <p:nvPr/>
        </p:nvSpPr>
        <p:spPr>
          <a:xfrm>
            <a:off x="3048000" y="1961864"/>
            <a:ext cx="6096000" cy="4770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fr-FR" sz="2500" b="1" dirty="0"/>
              <a:t>Projet en 4 Versions</a:t>
            </a:r>
          </a:p>
        </p:txBody>
      </p:sp>
      <p:pic>
        <p:nvPicPr>
          <p:cNvPr id="2050" name="Picture 2" descr="Artillery Advance Wars GIF - Artillery Advance Wars Advance ...">
            <a:extLst>
              <a:ext uri="{FF2B5EF4-FFF2-40B4-BE49-F238E27FC236}">
                <a16:creationId xmlns:a16="http://schemas.microsoft.com/office/drawing/2014/main" id="{5E01F4A6-F2CD-05E4-4557-94B956EF3A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476" y="2601016"/>
            <a:ext cx="4375047" cy="389185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00013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DBB6481-D362-2BC6-C8C9-7DCC02773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Version N°1 : Découverte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5DFEF03B-6E35-A8BD-5AD1-A29C34D894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319" b="5324"/>
          <a:stretch/>
        </p:blipFill>
        <p:spPr>
          <a:xfrm>
            <a:off x="734001" y="1524863"/>
            <a:ext cx="11064710" cy="512581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D2DCEC0-EB3A-32CA-C862-6B26BBBF9BBF}"/>
              </a:ext>
            </a:extLst>
          </p:cNvPr>
          <p:cNvSpPr/>
          <p:nvPr/>
        </p:nvSpPr>
        <p:spPr>
          <a:xfrm>
            <a:off x="733999" y="1524863"/>
            <a:ext cx="2863965" cy="96985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dirty="0"/>
              <a:t>Mise en place Code HTML / CSS / Début JS</a:t>
            </a:r>
          </a:p>
        </p:txBody>
      </p:sp>
    </p:spTree>
    <p:extLst>
      <p:ext uri="{BB962C8B-B14F-4D97-AF65-F5344CB8AC3E}">
        <p14:creationId xmlns:p14="http://schemas.microsoft.com/office/powerpoint/2010/main" val="39594195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24BEFB5-CDCA-3B3E-42A9-C8A92B046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Version N°2 : Changement Graphique 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BE0F532-690D-8FDF-5F09-40DF49B114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754" r="1129" b="5324"/>
          <a:stretch/>
        </p:blipFill>
        <p:spPr>
          <a:xfrm>
            <a:off x="579782" y="1480180"/>
            <a:ext cx="11032435" cy="514190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C97DCB8-F6E4-BA69-9483-6BDFF13B99ED}"/>
              </a:ext>
            </a:extLst>
          </p:cNvPr>
          <p:cNvSpPr/>
          <p:nvPr/>
        </p:nvSpPr>
        <p:spPr>
          <a:xfrm>
            <a:off x="579782" y="1480180"/>
            <a:ext cx="2863965" cy="96985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dirty="0"/>
              <a:t>Changement style + MAJ JS pour connexion robots</a:t>
            </a:r>
          </a:p>
        </p:txBody>
      </p:sp>
    </p:spTree>
    <p:extLst>
      <p:ext uri="{BB962C8B-B14F-4D97-AF65-F5344CB8AC3E}">
        <p14:creationId xmlns:p14="http://schemas.microsoft.com/office/powerpoint/2010/main" val="17674427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A6CBB55-F659-644D-31A2-289F474C5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Version N°3 : Optimisation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6933DC8-83CB-F62D-9554-40FFBFB26B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754" r="1359" b="5324"/>
          <a:stretch/>
        </p:blipFill>
        <p:spPr>
          <a:xfrm>
            <a:off x="323022" y="1347877"/>
            <a:ext cx="11545956" cy="539381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6730432-4E1D-2FA5-C628-E2FC51811D52}"/>
              </a:ext>
            </a:extLst>
          </p:cNvPr>
          <p:cNvSpPr/>
          <p:nvPr/>
        </p:nvSpPr>
        <p:spPr>
          <a:xfrm>
            <a:off x="323022" y="1347877"/>
            <a:ext cx="2863965" cy="96985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dirty="0"/>
              <a:t>Optimisation CSS + mise en place son Tirs / URL </a:t>
            </a:r>
            <a:r>
              <a:rPr lang="fr-FR" dirty="0" err="1"/>
              <a:t>name</a:t>
            </a:r>
            <a:r>
              <a:rPr lang="fr-FR" dirty="0"/>
              <a:t> / …</a:t>
            </a:r>
          </a:p>
        </p:txBody>
      </p:sp>
    </p:spTree>
    <p:extLst>
      <p:ext uri="{BB962C8B-B14F-4D97-AF65-F5344CB8AC3E}">
        <p14:creationId xmlns:p14="http://schemas.microsoft.com/office/powerpoint/2010/main" val="6450503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613C377-1131-6C9A-41DC-760B8E224C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673" y="-21377"/>
            <a:ext cx="11214653" cy="1325563"/>
          </a:xfrm>
        </p:spPr>
        <p:txBody>
          <a:bodyPr/>
          <a:lstStyle/>
          <a:p>
            <a:r>
              <a:rPr lang="fr-FR" dirty="0"/>
              <a:t>Version N°4 : Correction + Actualisation Barres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FBB72A6E-ECC4-E8D3-03B3-E395CE99A4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692" b="5090"/>
          <a:stretch/>
        </p:blipFill>
        <p:spPr>
          <a:xfrm>
            <a:off x="710647" y="1424955"/>
            <a:ext cx="10770704" cy="531218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DFD9E79-5C71-2E83-010B-4E9D239A593C}"/>
              </a:ext>
            </a:extLst>
          </p:cNvPr>
          <p:cNvSpPr/>
          <p:nvPr/>
        </p:nvSpPr>
        <p:spPr>
          <a:xfrm>
            <a:off x="710647" y="1446426"/>
            <a:ext cx="2863965" cy="96985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dirty="0"/>
              <a:t>Optimisation CSS en % + Bouton Tirer Actualisé</a:t>
            </a:r>
          </a:p>
        </p:txBody>
      </p:sp>
    </p:spTree>
    <p:extLst>
      <p:ext uri="{BB962C8B-B14F-4D97-AF65-F5344CB8AC3E}">
        <p14:creationId xmlns:p14="http://schemas.microsoft.com/office/powerpoint/2010/main" val="17927915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BCAD514-BEF5-F19B-080E-C235A3E48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Au niveau de mes dossiers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7F0BD36-53B5-BC5C-C452-9C784FB850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75" t="14767" r="79839" b="17849"/>
          <a:stretch/>
        </p:blipFill>
        <p:spPr>
          <a:xfrm>
            <a:off x="838200" y="1871713"/>
            <a:ext cx="1619865" cy="4621162"/>
          </a:xfrm>
          <a:prstGeom prst="rect">
            <a:avLst/>
          </a:prstGeom>
          <a:ln>
            <a:solidFill>
              <a:schemeClr val="accent2"/>
            </a:solidFill>
          </a:ln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F4D399C6-23AD-4B19-EC7B-B91A43FE64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723" t="47971" r="79839" b="47391"/>
          <a:stretch/>
        </p:blipFill>
        <p:spPr>
          <a:xfrm>
            <a:off x="5837689" y="1973435"/>
            <a:ext cx="1394578" cy="318052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6DF93441-233E-42EB-5CDB-310990B972D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805" t="31594" r="80516" b="27681"/>
          <a:stretch/>
        </p:blipFill>
        <p:spPr>
          <a:xfrm>
            <a:off x="5883965" y="2633869"/>
            <a:ext cx="1302026" cy="2792896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C36D1511-4B54-74B0-7173-13AA1453620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315" t="55072" r="79839" b="30000"/>
          <a:stretch/>
        </p:blipFill>
        <p:spPr>
          <a:xfrm>
            <a:off x="5883965" y="5665305"/>
            <a:ext cx="1302026" cy="922902"/>
          </a:xfrm>
          <a:prstGeom prst="rect">
            <a:avLst/>
          </a:prstGeom>
        </p:spPr>
      </p:pic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3177178A-F7F7-A7B6-82F2-9BBFE5505D4E}"/>
              </a:ext>
            </a:extLst>
          </p:cNvPr>
          <p:cNvCxnSpPr>
            <a:endCxn id="7" idx="1"/>
          </p:cNvCxnSpPr>
          <p:nvPr/>
        </p:nvCxnSpPr>
        <p:spPr>
          <a:xfrm flipV="1">
            <a:off x="2458065" y="2132461"/>
            <a:ext cx="3379624" cy="19127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55AB3A4D-BC15-2C55-7436-894E0720ABDA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2458065" y="4030317"/>
            <a:ext cx="3425900" cy="3180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BE8FE8F9-50F7-B5DC-0259-CF8BBA3D877D}"/>
              </a:ext>
            </a:extLst>
          </p:cNvPr>
          <p:cNvCxnSpPr>
            <a:endCxn id="11" idx="1"/>
          </p:cNvCxnSpPr>
          <p:nvPr/>
        </p:nvCxnSpPr>
        <p:spPr>
          <a:xfrm>
            <a:off x="2458065" y="4552335"/>
            <a:ext cx="3425900" cy="15744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Visual Studio Code 1.18 disponible : espaces de travail multiracines  activés par défaut, améliorations de performance et de l'expérience  utilisateur">
            <a:extLst>
              <a:ext uri="{FF2B5EF4-FFF2-40B4-BE49-F238E27FC236}">
                <a16:creationId xmlns:a16="http://schemas.microsoft.com/office/drawing/2014/main" id="{3D6A4894-D5A0-1815-0C06-23320EF749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6013" y="3024968"/>
            <a:ext cx="3395844" cy="201069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75838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5" name="Rectangle 4104">
            <a:extLst>
              <a:ext uri="{FF2B5EF4-FFF2-40B4-BE49-F238E27FC236}">
                <a16:creationId xmlns:a16="http://schemas.microsoft.com/office/drawing/2014/main" id="{96918796-2918-40D6-BE3A-4600C47FCD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100" name="Picture 4" descr="Servers GIFs | Tenor">
            <a:extLst>
              <a:ext uri="{FF2B5EF4-FFF2-40B4-BE49-F238E27FC236}">
                <a16:creationId xmlns:a16="http://schemas.microsoft.com/office/drawing/2014/main" id="{4D8212CA-6844-D028-872D-8223A2ACC6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51"/>
          <a:stretch/>
        </p:blipFill>
        <p:spPr bwMode="auto">
          <a:xfrm>
            <a:off x="1163638" y="2166938"/>
            <a:ext cx="6197600" cy="345757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C06374AB-E654-468F-A905-602DD10F36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9499" y="2166937"/>
            <a:ext cx="3598863" cy="345757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B79F6676-EBBF-9B91-171F-A7B584CAC7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72747"/>
            <a:ext cx="10515600" cy="715556"/>
          </a:xfrm>
        </p:spPr>
        <p:txBody>
          <a:bodyPr>
            <a:normAutofit/>
          </a:bodyPr>
          <a:lstStyle/>
          <a:p>
            <a:pPr algn="ctr"/>
            <a:r>
              <a:rPr lang="fr-FR" sz="3200">
                <a:solidFill>
                  <a:schemeClr val="bg1"/>
                </a:solidFill>
              </a:rPr>
              <a:t>Les sons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CB0DEB01-6CB4-824D-F1B5-2B56589B9916}"/>
              </a:ext>
            </a:extLst>
          </p:cNvPr>
          <p:cNvSpPr txBox="1"/>
          <p:nvPr/>
        </p:nvSpPr>
        <p:spPr>
          <a:xfrm>
            <a:off x="8403020" y="6000587"/>
            <a:ext cx="82591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fr-FR" dirty="0"/>
              <a:t>Server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F6F2CBE1-D3D4-512A-4803-579D10180592}"/>
              </a:ext>
            </a:extLst>
          </p:cNvPr>
          <p:cNvSpPr txBox="1"/>
          <p:nvPr/>
        </p:nvSpPr>
        <p:spPr>
          <a:xfrm>
            <a:off x="2137160" y="6000587"/>
            <a:ext cx="82591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fr-FR" dirty="0"/>
              <a:t>Nous</a:t>
            </a:r>
          </a:p>
        </p:txBody>
      </p: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459A6793-E50F-48AC-E8A1-18CDA931C497}"/>
              </a:ext>
            </a:extLst>
          </p:cNvPr>
          <p:cNvCxnSpPr/>
          <p:nvPr/>
        </p:nvCxnSpPr>
        <p:spPr>
          <a:xfrm>
            <a:off x="3126658" y="6185253"/>
            <a:ext cx="51226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8">
            <a:extLst>
              <a:ext uri="{FF2B5EF4-FFF2-40B4-BE49-F238E27FC236}">
                <a16:creationId xmlns:a16="http://schemas.microsoft.com/office/drawing/2014/main" id="{46078600-99BC-F866-FF19-7CBD8330C82F}"/>
              </a:ext>
            </a:extLst>
          </p:cNvPr>
          <p:cNvSpPr txBox="1"/>
          <p:nvPr/>
        </p:nvSpPr>
        <p:spPr>
          <a:xfrm>
            <a:off x="4966645" y="5720217"/>
            <a:ext cx="932709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fr-FR" dirty="0"/>
              <a:t>Docker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4DF67182-17DC-C0C7-F57A-BA958CF71C26}"/>
              </a:ext>
            </a:extLst>
          </p:cNvPr>
          <p:cNvSpPr txBox="1"/>
          <p:nvPr/>
        </p:nvSpPr>
        <p:spPr>
          <a:xfrm>
            <a:off x="4917484" y="6280957"/>
            <a:ext cx="981870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fr-FR" dirty="0"/>
              <a:t>Port 22</a:t>
            </a:r>
          </a:p>
        </p:txBody>
      </p:sp>
    </p:spTree>
    <p:extLst>
      <p:ext uri="{BB962C8B-B14F-4D97-AF65-F5344CB8AC3E}">
        <p14:creationId xmlns:p14="http://schemas.microsoft.com/office/powerpoint/2010/main" val="708899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4E4C17F-8349-E461-F047-A483347D3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Merci de </a:t>
            </a:r>
            <a:r>
              <a:rPr lang="fr-FR"/>
              <a:t>m’avoir écouté</a:t>
            </a:r>
            <a:endParaRPr lang="fr-FR" dirty="0"/>
          </a:p>
        </p:txBody>
      </p:sp>
      <p:pic>
        <p:nvPicPr>
          <p:cNvPr id="5122" name="Picture 2" descr="Merci Au Revoir Giscard GIF - Merci Au Revoir Giscard Valery Giscard D  Estaing - Discover &amp; Share GIFs">
            <a:extLst>
              <a:ext uri="{FF2B5EF4-FFF2-40B4-BE49-F238E27FC236}">
                <a16:creationId xmlns:a16="http://schemas.microsoft.com/office/drawing/2014/main" id="{E728A0C0-45D5-0A7D-E2A6-0305CD8248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0933" y="1690688"/>
            <a:ext cx="7190133" cy="489124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re 1">
            <a:extLst>
              <a:ext uri="{FF2B5EF4-FFF2-40B4-BE49-F238E27FC236}">
                <a16:creationId xmlns:a16="http://schemas.microsoft.com/office/drawing/2014/main" id="{9D012C6B-8C08-9A02-516A-0DFA0C03833A}"/>
              </a:ext>
            </a:extLst>
          </p:cNvPr>
          <p:cNvSpPr txBox="1">
            <a:spLocks/>
          </p:cNvSpPr>
          <p:nvPr/>
        </p:nvSpPr>
        <p:spPr>
          <a:xfrm>
            <a:off x="11067582" y="5870733"/>
            <a:ext cx="2500934" cy="12442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1000" dirty="0"/>
              <a:t>Quentin BOISSET</a:t>
            </a:r>
          </a:p>
        </p:txBody>
      </p:sp>
    </p:spTree>
    <p:extLst>
      <p:ext uri="{BB962C8B-B14F-4D97-AF65-F5344CB8AC3E}">
        <p14:creationId xmlns:p14="http://schemas.microsoft.com/office/powerpoint/2010/main" val="17873038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19D285D-6797-C424-3B47-97825868E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Sommaire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D54A5A5-5EFD-6753-57DC-601F7A3CC6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0041" y="1818968"/>
            <a:ext cx="5257797" cy="1960255"/>
          </a:xfrm>
          <a:ln>
            <a:solidFill>
              <a:schemeClr val="tx1"/>
            </a:solidFill>
          </a:ln>
        </p:spPr>
        <p:txBody>
          <a:bodyPr>
            <a:normAutofit fontScale="62500" lnSpcReduction="20000"/>
          </a:bodyPr>
          <a:lstStyle/>
          <a:p>
            <a:pPr marL="0" indent="0">
              <a:buNone/>
              <a:tabLst>
                <a:tab pos="1071563" algn="l"/>
              </a:tabLst>
            </a:pPr>
            <a:endParaRPr lang="fr-FR" dirty="0"/>
          </a:p>
          <a:p>
            <a:pPr marL="0" indent="0">
              <a:buNone/>
              <a:tabLst>
                <a:tab pos="1071563" algn="l"/>
              </a:tabLst>
            </a:pPr>
            <a:r>
              <a:rPr lang="fr-FR" dirty="0"/>
              <a:t>3	Besoins Client</a:t>
            </a:r>
          </a:p>
          <a:p>
            <a:pPr marL="0" indent="0">
              <a:buNone/>
              <a:tabLst>
                <a:tab pos="1071563" algn="l"/>
              </a:tabLst>
            </a:pPr>
            <a:r>
              <a:rPr lang="fr-FR" dirty="0"/>
              <a:t>4 	 Avant le développement</a:t>
            </a:r>
          </a:p>
          <a:p>
            <a:pPr marL="0" indent="0">
              <a:buNone/>
              <a:tabLst>
                <a:tab pos="1071563" algn="l"/>
              </a:tabLst>
            </a:pPr>
            <a:r>
              <a:rPr lang="fr-FR" dirty="0"/>
              <a:t>5	 Les 4 Versions</a:t>
            </a:r>
          </a:p>
          <a:p>
            <a:pPr marL="0" indent="0">
              <a:buNone/>
              <a:tabLst>
                <a:tab pos="1071563" algn="l"/>
              </a:tabLst>
            </a:pPr>
            <a:r>
              <a:rPr lang="fr-FR" dirty="0"/>
              <a:t>10	 Au niveau de mes Fichiers</a:t>
            </a:r>
          </a:p>
          <a:p>
            <a:pPr marL="0" indent="0">
              <a:buNone/>
              <a:tabLst>
                <a:tab pos="1071563" algn="l"/>
              </a:tabLst>
            </a:pPr>
            <a:r>
              <a:rPr lang="fr-FR" dirty="0"/>
              <a:t>	</a:t>
            </a:r>
          </a:p>
        </p:txBody>
      </p: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C6BF9F06-85DC-BABA-D2DA-4A4706A065E0}"/>
              </a:ext>
            </a:extLst>
          </p:cNvPr>
          <p:cNvCxnSpPr>
            <a:cxnSpLocks/>
          </p:cNvCxnSpPr>
          <p:nvPr/>
        </p:nvCxnSpPr>
        <p:spPr>
          <a:xfrm>
            <a:off x="838200" y="1818968"/>
            <a:ext cx="0" cy="1960255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6148" name="Picture 4" descr="Comment faire un sommaire automatique sur Word ?">
            <a:extLst>
              <a:ext uri="{FF2B5EF4-FFF2-40B4-BE49-F238E27FC236}">
                <a16:creationId xmlns:a16="http://schemas.microsoft.com/office/drawing/2014/main" id="{5C6B70AD-5637-90F5-025A-759F2BC5EA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4163" y="491613"/>
            <a:ext cx="5456107" cy="548148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7980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4F70734-D11B-EA35-5E6D-D27DDA85E2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Besoins du client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80AE876-F043-F4F5-E6B4-179955D95B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5661" y="1430210"/>
            <a:ext cx="9100677" cy="5295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41934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3FA48C4-0DF1-AB57-D825-D884F1BE3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Avant le développement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E70629C-FEAD-0AAC-A30A-2AC870E0BC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67897" y="2162746"/>
            <a:ext cx="2163097" cy="383459"/>
          </a:xfrm>
          <a:solidFill>
            <a:schemeClr val="bg1"/>
          </a:solidFill>
          <a:ln>
            <a:solidFill>
              <a:schemeClr val="accent2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fr-FR" sz="2000" dirty="0"/>
              <a:t>Création READ.ME</a:t>
            </a:r>
          </a:p>
          <a:p>
            <a:pPr marL="0" indent="0">
              <a:buNone/>
            </a:pPr>
            <a:endParaRPr lang="fr-FR" dirty="0"/>
          </a:p>
          <a:p>
            <a:endParaRPr lang="fr-FR" sz="1000" dirty="0"/>
          </a:p>
          <a:p>
            <a:endParaRPr lang="fr-FR" sz="1000" dirty="0"/>
          </a:p>
        </p:txBody>
      </p:sp>
      <p:graphicFrame>
        <p:nvGraphicFramePr>
          <p:cNvPr id="4" name="Objet 3">
            <a:extLst>
              <a:ext uri="{FF2B5EF4-FFF2-40B4-BE49-F238E27FC236}">
                <a16:creationId xmlns:a16="http://schemas.microsoft.com/office/drawing/2014/main" id="{73D4859D-8515-BA99-22D7-0F79909997D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97054784"/>
              </p:ext>
            </p:extLst>
          </p:nvPr>
        </p:nvGraphicFramePr>
        <p:xfrm>
          <a:off x="271898" y="1844343"/>
          <a:ext cx="1848198" cy="11835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Objet d’environnement du Gestionnaire de liaisons" showAsIcon="1" r:id="rId3" imgW="683640" imgH="437400" progId="Package">
                  <p:embed/>
                </p:oleObj>
              </mc:Choice>
              <mc:Fallback>
                <p:oleObj name="Objet d’environnement du Gestionnaire de liaisons" showAsIcon="1" r:id="rId3" imgW="683640" imgH="4374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71898" y="1844343"/>
                        <a:ext cx="1848198" cy="11835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172" name="Picture 4" descr="Figma - YouTube">
            <a:extLst>
              <a:ext uri="{FF2B5EF4-FFF2-40B4-BE49-F238E27FC236}">
                <a16:creationId xmlns:a16="http://schemas.microsoft.com/office/drawing/2014/main" id="{265C962F-83FB-B551-A58B-1A130174C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6284" y="1575159"/>
            <a:ext cx="1452716" cy="1452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85C8CB13-BE7F-67C7-7E6B-794B486DD962}"/>
              </a:ext>
            </a:extLst>
          </p:cNvPr>
          <p:cNvSpPr txBox="1"/>
          <p:nvPr/>
        </p:nvSpPr>
        <p:spPr>
          <a:xfrm>
            <a:off x="7239000" y="1709330"/>
            <a:ext cx="493140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Figma </a:t>
            </a:r>
            <a:r>
              <a:rPr lang="fr-FR" sz="1800" dirty="0">
                <a:hlinkClick r:id="rId6"/>
              </a:rPr>
              <a:t>https://www.figma.com/file/Fptpks2GM60yrwBlsZX4li/IFrameBattleX-Quentin-BOISSET-Advance-Wars?node-id=0%3A1&amp;t=eCLWMQkixlyDTV7B-0</a:t>
            </a:r>
            <a:endParaRPr lang="fr-FR" sz="1800" dirty="0"/>
          </a:p>
          <a:p>
            <a:endParaRPr lang="fr-FR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F126BFC0-8FD2-B27E-5772-50B656DC66A9}"/>
              </a:ext>
            </a:extLst>
          </p:cNvPr>
          <p:cNvSpPr txBox="1"/>
          <p:nvPr/>
        </p:nvSpPr>
        <p:spPr>
          <a:xfrm>
            <a:off x="2141589" y="3746297"/>
            <a:ext cx="3853016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Trello</a:t>
            </a:r>
            <a:r>
              <a:rPr lang="fr-FR" sz="4400" dirty="0"/>
              <a:t> </a:t>
            </a:r>
            <a:r>
              <a:rPr lang="fr-FR" sz="1800" dirty="0">
                <a:hlinkClick r:id="rId7"/>
              </a:rPr>
              <a:t>https://trello.com/b/4AAijPFo/iframebattlex-quentin-boisset-advance-wars</a:t>
            </a:r>
            <a:r>
              <a:rPr lang="fr-FR" sz="1800" dirty="0"/>
              <a:t> </a:t>
            </a:r>
          </a:p>
          <a:p>
            <a:endParaRPr lang="fr-FR" sz="1800" dirty="0"/>
          </a:p>
          <a:p>
            <a:endParaRPr lang="fr-FR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AC746CC4-9612-C37F-DAEE-0E49C8FBD9C0}"/>
              </a:ext>
            </a:extLst>
          </p:cNvPr>
          <p:cNvSpPr txBox="1"/>
          <p:nvPr/>
        </p:nvSpPr>
        <p:spPr>
          <a:xfrm>
            <a:off x="7140678" y="4386798"/>
            <a:ext cx="48940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GITHUB</a:t>
            </a:r>
            <a:r>
              <a:rPr lang="fr-FR" sz="1800" dirty="0"/>
              <a:t> </a:t>
            </a:r>
            <a:r>
              <a:rPr lang="fr-FR" sz="1800" dirty="0">
                <a:hlinkClick r:id="rId8"/>
              </a:rPr>
              <a:t>https://github.com/HutchAlpha/iframebattlefx-Advance-Wars</a:t>
            </a:r>
            <a:r>
              <a:rPr lang="fr-FR" sz="1800" dirty="0"/>
              <a:t> </a:t>
            </a:r>
          </a:p>
          <a:p>
            <a:endParaRPr lang="fr-FR" dirty="0"/>
          </a:p>
        </p:txBody>
      </p:sp>
      <p:pic>
        <p:nvPicPr>
          <p:cNvPr id="7174" name="Picture 6" descr="Top 10+ Des Meilleures Alternatives à Trello | Salesdorado">
            <a:extLst>
              <a:ext uri="{FF2B5EF4-FFF2-40B4-BE49-F238E27FC236}">
                <a16:creationId xmlns:a16="http://schemas.microsoft.com/office/drawing/2014/main" id="{2D53474A-06BD-8367-8E42-687B667A05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577" y="3952726"/>
            <a:ext cx="1748617" cy="983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GitHub : Des dépôts privés en illimité pour l'offre gratuite - WebLife">
            <a:extLst>
              <a:ext uri="{FF2B5EF4-FFF2-40B4-BE49-F238E27FC236}">
                <a16:creationId xmlns:a16="http://schemas.microsoft.com/office/drawing/2014/main" id="{4776DA3E-096C-2E2C-CBCA-C26795802C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04" r="17957"/>
          <a:stretch/>
        </p:blipFill>
        <p:spPr bwMode="auto">
          <a:xfrm>
            <a:off x="5994605" y="4395624"/>
            <a:ext cx="993058" cy="793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 descr="Nintendo GIFs">
            <a:extLst>
              <a:ext uri="{FF2B5EF4-FFF2-40B4-BE49-F238E27FC236}">
                <a16:creationId xmlns:a16="http://schemas.microsoft.com/office/drawing/2014/main" id="{475E4FE2-D5F2-CEC8-6CFD-769596602B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2439" y="5353666"/>
            <a:ext cx="1307690" cy="130769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61257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BEC1954-5FF4-CC2A-B3B8-D58C586DDE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Développement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1FAFB25E-647C-B6E7-A937-A1A1EC8193B2}"/>
              </a:ext>
            </a:extLst>
          </p:cNvPr>
          <p:cNvSpPr txBox="1"/>
          <p:nvPr/>
        </p:nvSpPr>
        <p:spPr>
          <a:xfrm>
            <a:off x="3048000" y="1961864"/>
            <a:ext cx="6096000" cy="4770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fr-FR" sz="2500" b="1" dirty="0"/>
              <a:t>Projet en 4 Versions</a:t>
            </a:r>
          </a:p>
        </p:txBody>
      </p:sp>
      <p:pic>
        <p:nvPicPr>
          <p:cNvPr id="2050" name="Picture 2" descr="Artillery Advance Wars GIF - Artillery Advance Wars Advance ...">
            <a:extLst>
              <a:ext uri="{FF2B5EF4-FFF2-40B4-BE49-F238E27FC236}">
                <a16:creationId xmlns:a16="http://schemas.microsoft.com/office/drawing/2014/main" id="{5E01F4A6-F2CD-05E4-4557-94B956EF3A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476" y="2601016"/>
            <a:ext cx="4375047" cy="389185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90283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DBB6481-D362-2BC6-C8C9-7DCC02773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Version N°1 : Découverte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5DFEF03B-6E35-A8BD-5AD1-A29C34D894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319" b="5324"/>
          <a:stretch/>
        </p:blipFill>
        <p:spPr>
          <a:xfrm>
            <a:off x="734001" y="1524863"/>
            <a:ext cx="11064710" cy="512581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D2DCEC0-EB3A-32CA-C862-6B26BBBF9BBF}"/>
              </a:ext>
            </a:extLst>
          </p:cNvPr>
          <p:cNvSpPr/>
          <p:nvPr/>
        </p:nvSpPr>
        <p:spPr>
          <a:xfrm>
            <a:off x="733999" y="1524863"/>
            <a:ext cx="2863965" cy="96985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dirty="0"/>
              <a:t>Mise en place Code HTML / CSS / Début JS</a:t>
            </a:r>
          </a:p>
        </p:txBody>
      </p:sp>
    </p:spTree>
    <p:extLst>
      <p:ext uri="{BB962C8B-B14F-4D97-AF65-F5344CB8AC3E}">
        <p14:creationId xmlns:p14="http://schemas.microsoft.com/office/powerpoint/2010/main" val="34863817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24BEFB5-CDCA-3B3E-42A9-C8A92B046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Version N°2 : Changement Graphique 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BE0F532-690D-8FDF-5F09-40DF49B114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754" r="1129" b="5324"/>
          <a:stretch/>
        </p:blipFill>
        <p:spPr>
          <a:xfrm>
            <a:off x="579782" y="1480180"/>
            <a:ext cx="11032435" cy="514190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C97DCB8-F6E4-BA69-9483-6BDFF13B99ED}"/>
              </a:ext>
            </a:extLst>
          </p:cNvPr>
          <p:cNvSpPr/>
          <p:nvPr/>
        </p:nvSpPr>
        <p:spPr>
          <a:xfrm>
            <a:off x="579782" y="1480180"/>
            <a:ext cx="2863965" cy="96985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dirty="0"/>
              <a:t>Changement style + MAJ JS pour connexion robots</a:t>
            </a:r>
          </a:p>
        </p:txBody>
      </p:sp>
    </p:spTree>
    <p:extLst>
      <p:ext uri="{BB962C8B-B14F-4D97-AF65-F5344CB8AC3E}">
        <p14:creationId xmlns:p14="http://schemas.microsoft.com/office/powerpoint/2010/main" val="31737636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A6CBB55-F659-644D-31A2-289F474C5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Version N°3 : Optimisation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6933DC8-83CB-F62D-9554-40FFBFB26B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754" r="1359" b="5324"/>
          <a:stretch/>
        </p:blipFill>
        <p:spPr>
          <a:xfrm>
            <a:off x="323022" y="1347877"/>
            <a:ext cx="11545956" cy="539381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6730432-4E1D-2FA5-C628-E2FC51811D52}"/>
              </a:ext>
            </a:extLst>
          </p:cNvPr>
          <p:cNvSpPr/>
          <p:nvPr/>
        </p:nvSpPr>
        <p:spPr>
          <a:xfrm>
            <a:off x="323022" y="1347877"/>
            <a:ext cx="2863965" cy="96985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dirty="0"/>
              <a:t>Optimisation CSS + mise en place son Tirs / URL </a:t>
            </a:r>
            <a:r>
              <a:rPr lang="fr-FR" dirty="0" err="1"/>
              <a:t>name</a:t>
            </a:r>
            <a:r>
              <a:rPr lang="fr-FR" dirty="0"/>
              <a:t> / …</a:t>
            </a:r>
          </a:p>
        </p:txBody>
      </p:sp>
    </p:spTree>
    <p:extLst>
      <p:ext uri="{BB962C8B-B14F-4D97-AF65-F5344CB8AC3E}">
        <p14:creationId xmlns:p14="http://schemas.microsoft.com/office/powerpoint/2010/main" val="41346204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613C377-1131-6C9A-41DC-760B8E224C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673" y="120863"/>
            <a:ext cx="11214653" cy="1325563"/>
          </a:xfrm>
        </p:spPr>
        <p:txBody>
          <a:bodyPr/>
          <a:lstStyle/>
          <a:p>
            <a:r>
              <a:rPr lang="fr-FR" dirty="0"/>
              <a:t>Version N°4 : Correction + Actualisation Barres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FBB72A6E-ECC4-E8D3-03B3-E395CE99A4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692" r="1070" b="5090"/>
          <a:stretch/>
        </p:blipFill>
        <p:spPr>
          <a:xfrm>
            <a:off x="710647" y="1424955"/>
            <a:ext cx="10655443" cy="531218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DFD9E79-5C71-2E83-010B-4E9D239A593C}"/>
              </a:ext>
            </a:extLst>
          </p:cNvPr>
          <p:cNvSpPr/>
          <p:nvPr/>
        </p:nvSpPr>
        <p:spPr>
          <a:xfrm>
            <a:off x="710647" y="1446426"/>
            <a:ext cx="2863965" cy="96985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dirty="0"/>
              <a:t>Optimisation CSS en % + Bouton Tirer Actualisé</a:t>
            </a:r>
          </a:p>
        </p:txBody>
      </p:sp>
    </p:spTree>
    <p:extLst>
      <p:ext uri="{BB962C8B-B14F-4D97-AF65-F5344CB8AC3E}">
        <p14:creationId xmlns:p14="http://schemas.microsoft.com/office/powerpoint/2010/main" val="2575767282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527</TotalTime>
  <Words>303</Words>
  <Application>Microsoft Office PowerPoint</Application>
  <PresentationFormat>Grand écran</PresentationFormat>
  <Paragraphs>61</Paragraphs>
  <Slides>19</Slides>
  <Notes>3</Notes>
  <HiddenSlides>0</HiddenSlides>
  <MMClips>0</MMClips>
  <ScaleCrop>false</ScaleCrop>
  <HeadingPairs>
    <vt:vector size="8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Serveurs OLE incorporés</vt:lpstr>
      </vt:variant>
      <vt:variant>
        <vt:i4>1</vt:i4>
      </vt:variant>
      <vt:variant>
        <vt:lpstr>Titres des diapositives</vt:lpstr>
      </vt:variant>
      <vt:variant>
        <vt:i4>19</vt:i4>
      </vt:variant>
    </vt:vector>
  </HeadingPairs>
  <TitlesOfParts>
    <vt:vector size="24" baseType="lpstr">
      <vt:lpstr>Arial</vt:lpstr>
      <vt:lpstr>Calibri</vt:lpstr>
      <vt:lpstr>Calibri Light</vt:lpstr>
      <vt:lpstr>Thème Office</vt:lpstr>
      <vt:lpstr>Objet d’environnement du Gestionnaire de liaisons</vt:lpstr>
      <vt:lpstr>Projet IframeBattleFx</vt:lpstr>
      <vt:lpstr>Sommaire</vt:lpstr>
      <vt:lpstr>Besoins du client</vt:lpstr>
      <vt:lpstr>Avant le développement</vt:lpstr>
      <vt:lpstr>Développement</vt:lpstr>
      <vt:lpstr>Version N°1 : Découverte</vt:lpstr>
      <vt:lpstr>Version N°2 : Changement Graphique </vt:lpstr>
      <vt:lpstr>Version N°3 : Optimisation</vt:lpstr>
      <vt:lpstr>Version N°4 : Correction + Actualisation Barres</vt:lpstr>
      <vt:lpstr>Quelques chiffres</vt:lpstr>
      <vt:lpstr>Présentation formateur</vt:lpstr>
      <vt:lpstr>Développement</vt:lpstr>
      <vt:lpstr>Version N°1 : Découverte</vt:lpstr>
      <vt:lpstr>Version N°2 : Changement Graphique </vt:lpstr>
      <vt:lpstr>Version N°3 : Optimisation</vt:lpstr>
      <vt:lpstr>Version N°4 : Correction + Actualisation Barres</vt:lpstr>
      <vt:lpstr>Au niveau de mes dossiers</vt:lpstr>
      <vt:lpstr>Les sons</vt:lpstr>
      <vt:lpstr>Merci de m’avoir écouté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 IframeBattleFx</dc:title>
  <dc:creator>BOISSET Quentin</dc:creator>
  <cp:lastModifiedBy>BOISSET Quentin</cp:lastModifiedBy>
  <cp:revision>17</cp:revision>
  <dcterms:created xsi:type="dcterms:W3CDTF">2023-02-02T10:06:41Z</dcterms:created>
  <dcterms:modified xsi:type="dcterms:W3CDTF">2023-02-03T14:13:35Z</dcterms:modified>
</cp:coreProperties>
</file>